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11300" cy="20104100"/>
  <p:notesSz cx="142113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470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4212569" cy="2546350"/>
          </a:xfrm>
          <a:custGeom>
            <a:avLst/>
            <a:gdLst/>
            <a:ahLst/>
            <a:cxnLst/>
            <a:rect l="l" t="t" r="r" b="b"/>
            <a:pathLst>
              <a:path w="14212569" h="2546350">
                <a:moveTo>
                  <a:pt x="14212566" y="0"/>
                </a:moveTo>
                <a:lnTo>
                  <a:pt x="0" y="0"/>
                </a:lnTo>
                <a:lnTo>
                  <a:pt x="0" y="2545911"/>
                </a:lnTo>
                <a:lnTo>
                  <a:pt x="14212566" y="2545911"/>
                </a:lnTo>
                <a:lnTo>
                  <a:pt x="1421256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4212569" cy="2546350"/>
          </a:xfrm>
          <a:custGeom>
            <a:avLst/>
            <a:gdLst/>
            <a:ahLst/>
            <a:cxnLst/>
            <a:rect l="l" t="t" r="r" b="b"/>
            <a:pathLst>
              <a:path w="14212569" h="2546350">
                <a:moveTo>
                  <a:pt x="0" y="2545911"/>
                </a:moveTo>
                <a:lnTo>
                  <a:pt x="14212566" y="2545911"/>
                </a:lnTo>
                <a:lnTo>
                  <a:pt x="14212566" y="0"/>
                </a:lnTo>
                <a:lnTo>
                  <a:pt x="0" y="0"/>
                </a:lnTo>
                <a:lnTo>
                  <a:pt x="0" y="2545911"/>
                </a:lnTo>
                <a:close/>
              </a:path>
            </a:pathLst>
          </a:custGeom>
          <a:ln w="8098">
            <a:solidFill>
              <a:srgbClr val="172C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0882" y="804164"/>
            <a:ext cx="1279588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882" y="4623943"/>
            <a:ext cx="1279588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4001" y="18696814"/>
            <a:ext cx="454964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882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36708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10.jpg"/><Relationship Id="rId3" Type="http://schemas.openxmlformats.org/officeDocument/2006/relationships/image" Target="../media/image2.jpg"/><Relationship Id="rId7" Type="http://schemas.openxmlformats.org/officeDocument/2006/relationships/hyperlink" Target="http://www.yourwebsite.org/" TargetMode="Externa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.jpg"/><Relationship Id="rId16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uthor@address.org" TargetMode="External"/><Relationship Id="rId11" Type="http://schemas.openxmlformats.org/officeDocument/2006/relationships/image" Target="../media/image8.jpg"/><Relationship Id="rId5" Type="http://schemas.openxmlformats.org/officeDocument/2006/relationships/image" Target="../media/image4.jpg"/><Relationship Id="rId15" Type="http://schemas.openxmlformats.org/officeDocument/2006/relationships/image" Target="../media/image12.jpg"/><Relationship Id="rId10" Type="http://schemas.openxmlformats.org/officeDocument/2006/relationships/image" Target="../media/image7.jp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4098" y="980523"/>
            <a:ext cx="8763635" cy="1054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0"/>
              </a:spcBef>
            </a:pP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24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sz="2400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sz="24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sz="2400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2020"/>
              </a:spcBef>
            </a:pPr>
            <a:r>
              <a:rPr sz="16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6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sz="16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names</a:t>
            </a:r>
            <a:r>
              <a:rPr sz="16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6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sz="1600" b="1" spc="-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16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contributed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60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6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6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b="1" spc="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names</a:t>
            </a:r>
            <a:r>
              <a:rPr sz="1050" b="1" spc="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b="1" spc="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addresses</a:t>
            </a:r>
            <a:r>
              <a:rPr sz="1050" b="1" spc="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b="1" spc="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b="1" spc="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</a:t>
            </a:r>
            <a:r>
              <a:rPr sz="1050" b="1" spc="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sz="1050" b="1" spc="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050" b="1" spc="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687" y="2938680"/>
            <a:ext cx="4376420" cy="2725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84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sz="165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150" y="3410446"/>
            <a:ext cx="3897629" cy="582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95"/>
              </a:spcBef>
            </a:pP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designed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594mm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841mm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(A1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size)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portrait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orientation.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printing.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9150" y="4153467"/>
            <a:ext cx="3921760" cy="584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90"/>
              </a:spcBef>
            </a:pP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professional,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valuable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9150" y="4897501"/>
            <a:ext cx="3820795" cy="3772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90"/>
              </a:spcBef>
            </a:pP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beginners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itself.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3687" y="8503244"/>
            <a:ext cx="4376420" cy="273152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9050" rIns="0" bIns="0" rtlCol="0">
            <a:spAutoFit/>
          </a:bodyPr>
          <a:lstStyle/>
          <a:p>
            <a:pPr marL="920750">
              <a:lnSpc>
                <a:spcPct val="100000"/>
              </a:lnSpc>
              <a:spcBef>
                <a:spcPts val="150"/>
              </a:spcBef>
            </a:pPr>
            <a:r>
              <a:rPr sz="1650" b="1" spc="-1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65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Basics</a:t>
            </a:r>
            <a:r>
              <a:rPr sz="165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165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65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3177" y="14479849"/>
            <a:ext cx="240665" cy="993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550" spc="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5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28705" y="14498660"/>
            <a:ext cx="240665" cy="993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550" spc="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5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6967" y="13818784"/>
            <a:ext cx="952565" cy="31178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6967" y="13407794"/>
            <a:ext cx="952565" cy="31178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26967" y="14230787"/>
            <a:ext cx="952565" cy="311785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114098" y="14542020"/>
            <a:ext cx="240665" cy="993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550" spc="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5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77968" y="13414750"/>
            <a:ext cx="55244" cy="7694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" spc="-5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sz="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77968" y="13608098"/>
            <a:ext cx="55244" cy="7694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" spc="-5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sz="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687" y="15062889"/>
            <a:ext cx="4373245" cy="273793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96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sz="1650" b="1" spc="-175" dirty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sz="1650" b="1" spc="-45" dirty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0" dirty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Sizes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7125" y="15476365"/>
            <a:ext cx="4018915" cy="769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95"/>
              </a:spcBef>
            </a:pP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template,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Arial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sizes.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typeface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suggested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ranging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21154" y="17185109"/>
            <a:ext cx="2384251" cy="1669917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258147" y="18886352"/>
            <a:ext cx="276225" cy="1128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spc="-6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650" spc="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65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07586" y="2938680"/>
            <a:ext cx="4375150" cy="2725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8415" rIns="0" bIns="0" rtlCol="0">
            <a:spAutoFit/>
          </a:bodyPr>
          <a:lstStyle/>
          <a:p>
            <a:pPr marL="1010285">
              <a:lnSpc>
                <a:spcPct val="100000"/>
              </a:lnSpc>
              <a:spcBef>
                <a:spcPts val="145"/>
              </a:spcBef>
            </a:pPr>
            <a:r>
              <a:rPr sz="1650" b="1" spc="-1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Altering</a:t>
            </a:r>
            <a:r>
              <a:rPr sz="165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65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</a:t>
            </a:r>
            <a:r>
              <a:rPr sz="165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endParaRPr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71194" y="3410446"/>
            <a:ext cx="3993515" cy="1141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2245">
              <a:lnSpc>
                <a:spcPct val="101299"/>
              </a:lnSpc>
              <a:spcBef>
                <a:spcPts val="100"/>
              </a:spcBef>
            </a:pP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wish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poster,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1699"/>
              </a:lnSpc>
            </a:pP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selecting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themes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included.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sz="1200" b="1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sz="1200" b="1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</a:t>
            </a:r>
            <a:r>
              <a:rPr sz="1200" b="1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(Figure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5).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easily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04009" y="5682870"/>
            <a:ext cx="260350" cy="1064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spc="-5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60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60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sz="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07586" y="6022119"/>
            <a:ext cx="4375150" cy="2725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8415" rIns="0" bIns="0" rtlCol="0">
            <a:spAutoFit/>
          </a:bodyPr>
          <a:lstStyle/>
          <a:p>
            <a:pPr marL="477520">
              <a:lnSpc>
                <a:spcPct val="100000"/>
              </a:lnSpc>
              <a:spcBef>
                <a:spcPts val="145"/>
              </a:spcBef>
            </a:pPr>
            <a:r>
              <a:rPr sz="1650" b="1" spc="-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sz="165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65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sz="165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sz="165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Schemes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71194" y="6475916"/>
            <a:ext cx="3956050" cy="11383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0485">
              <a:lnSpc>
                <a:spcPct val="101699"/>
              </a:lnSpc>
              <a:spcBef>
                <a:spcPts val="95"/>
              </a:spcBef>
            </a:pPr>
            <a:r>
              <a:rPr sz="1200" spc="-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wish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customize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presentation,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preset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colours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sz="1200" b="1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default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colors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scheme,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sz="1200" b="1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</a:t>
            </a:r>
            <a:r>
              <a:rPr sz="1200" b="1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(Figure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1470"/>
              </a:lnSpc>
              <a:spcBef>
                <a:spcPts val="40"/>
              </a:spcBef>
            </a:pP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sz="1200" spc="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sz="1200" spc="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200" spc="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COLORS</a:t>
            </a:r>
            <a:r>
              <a:rPr sz="1200" b="1" spc="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drop-</a:t>
            </a:r>
            <a:r>
              <a:rPr sz="1200" b="1" spc="-1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sz="1200" b="1" spc="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</a:t>
            </a:r>
            <a:r>
              <a:rPr sz="1200" spc="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200" spc="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sz="1200" spc="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(Figure</a:t>
            </a:r>
            <a:r>
              <a:rPr sz="1200" spc="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7).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There,</a:t>
            </a:r>
            <a:r>
              <a:rPr sz="1200" spc="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sz="1200" spc="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sz="1200" spc="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sz="1200" spc="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schemes</a:t>
            </a:r>
            <a:r>
              <a:rPr sz="1200" spc="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sz="1200" spc="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sz="1200" spc="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1200" spc="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07586" y="10415462"/>
            <a:ext cx="4375150" cy="2725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8415" rIns="0" bIns="0" rtlCol="0">
            <a:spAutoFit/>
          </a:bodyPr>
          <a:lstStyle/>
          <a:p>
            <a:pPr marL="1214755">
              <a:lnSpc>
                <a:spcPct val="100000"/>
              </a:lnSpc>
              <a:spcBef>
                <a:spcPts val="145"/>
              </a:spcBef>
            </a:pPr>
            <a:r>
              <a:rPr sz="1650" b="1" spc="-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Importing</a:t>
            </a:r>
            <a:r>
              <a:rPr sz="165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Photographs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71194" y="10871284"/>
            <a:ext cx="4024629" cy="754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95"/>
              </a:spcBef>
            </a:pPr>
            <a:r>
              <a:rPr sz="1200" spc="-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largest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poster.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downloaded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copying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pasting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instead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“Insert”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command.</a:t>
            </a:r>
            <a:r>
              <a:rPr sz="1200" spc="-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r>
              <a:rPr sz="1200" b="1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</a:t>
            </a:r>
            <a:r>
              <a:rPr sz="1200" b="1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1200" b="1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sz="1200" b="1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(Figure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71194" y="13392478"/>
            <a:ext cx="4020820" cy="113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105"/>
              </a:spcBef>
            </a:pPr>
            <a:r>
              <a:rPr sz="1200" spc="-1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Web,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scaling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caution.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Scaling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pixilation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artifacts.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example.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preview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printing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200%,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poster.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you’ll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you’ll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39018" y="16112928"/>
            <a:ext cx="2129155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7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750" spc="-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6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9:</a:t>
            </a:r>
            <a:r>
              <a:rPr sz="750" spc="-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6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sz="750" spc="-2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8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sz="750" spc="-1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6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750" spc="-1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8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100%,</a:t>
            </a:r>
            <a:r>
              <a:rPr sz="750" spc="-1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7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enlarged</a:t>
            </a:r>
            <a:r>
              <a:rPr sz="750" spc="-3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9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200%</a:t>
            </a:r>
            <a:r>
              <a:rPr sz="750" spc="-2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7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750" spc="-1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50" spc="-4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400%.</a:t>
            </a:r>
            <a:endParaRPr sz="7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507437" y="2938680"/>
            <a:ext cx="4376420" cy="2725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8415" rIns="0" bIns="0" rtlCol="0">
            <a:spAutoFit/>
          </a:bodyPr>
          <a:lstStyle/>
          <a:p>
            <a:pPr marL="1066165">
              <a:lnSpc>
                <a:spcPct val="100000"/>
              </a:lnSpc>
              <a:spcBef>
                <a:spcPts val="145"/>
              </a:spcBef>
            </a:pPr>
            <a:r>
              <a:rPr sz="1650" b="1" spc="-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Importing</a:t>
            </a:r>
            <a:r>
              <a:rPr sz="165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6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sz="165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sz="165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653245" y="3392478"/>
            <a:ext cx="4024629" cy="1141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95"/>
              </a:spcBef>
            </a:pP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Importing</a:t>
            </a:r>
            <a:r>
              <a:rPr sz="1200" spc="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tables,</a:t>
            </a:r>
            <a:r>
              <a:rPr sz="1200" spc="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charts</a:t>
            </a:r>
            <a:r>
              <a:rPr sz="1200" spc="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sz="1200" spc="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200" spc="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easier</a:t>
            </a:r>
            <a:r>
              <a:rPr sz="1200" spc="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sz="1200" spc="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importing</a:t>
            </a:r>
            <a:r>
              <a:rPr sz="1200" spc="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photos.</a:t>
            </a:r>
            <a:r>
              <a:rPr sz="1200" spc="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sz="1200" spc="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charts</a:t>
            </a:r>
            <a:r>
              <a:rPr sz="1200" spc="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sz="1200" spc="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Excel,</a:t>
            </a:r>
            <a:r>
              <a:rPr sz="1200" spc="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7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sz="1200" spc="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200" spc="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sz="1200" spc="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applications,</a:t>
            </a:r>
            <a:r>
              <a:rPr sz="1200" spc="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sz="1200" b="1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EDIT&gt;COPY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PowerPoint.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2235">
              <a:lnSpc>
                <a:spcPct val="101600"/>
              </a:lnSpc>
              <a:spcBef>
                <a:spcPts val="5"/>
              </a:spcBef>
            </a:pP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PowerPoint,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EDIT&gt;PASTE</a:t>
            </a:r>
            <a:r>
              <a:rPr sz="1200" b="1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poster.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charts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proportionally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holding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dragging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corners.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0392896" y="5197481"/>
          <a:ext cx="2536189" cy="929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2410">
                <a:tc gridSpan="3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TABLE</a:t>
                      </a:r>
                      <a:r>
                        <a:rPr sz="6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6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SAMPLE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BAC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1998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1999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2000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2001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2002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2003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2004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2005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600" spc="-2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2006</a:t>
                      </a:r>
                      <a:endParaRPr sz="600">
                        <a:latin typeface="Arial MT"/>
                        <a:cs typeface="Arial MT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4905562" y="16775687"/>
            <a:ext cx="4374515" cy="273152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9050" rIns="0" bIns="0" rtlCol="0">
            <a:spAutoFit/>
          </a:bodyPr>
          <a:lstStyle/>
          <a:p>
            <a:pPr marL="1235710">
              <a:lnSpc>
                <a:spcPct val="100000"/>
              </a:lnSpc>
              <a:spcBef>
                <a:spcPts val="150"/>
              </a:spcBef>
            </a:pPr>
            <a:r>
              <a:rPr sz="1650" b="1" spc="-1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sz="1650" b="1" spc="-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65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5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Headers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71194" y="17231087"/>
            <a:ext cx="4015104" cy="3779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95"/>
              </a:spcBef>
            </a:pP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bars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topics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presentation.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</a:t>
            </a:r>
            <a:r>
              <a:rPr sz="1200" spc="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5144758" y="18073654"/>
          <a:ext cx="3667759" cy="1351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pPr marL="652145" marR="59055" indent="-406400">
                        <a:lnSpc>
                          <a:spcPct val="102699"/>
                        </a:lnSpc>
                        <a:spcBef>
                          <a:spcPts val="795"/>
                        </a:spcBef>
                      </a:pPr>
                      <a:r>
                        <a:rPr sz="1100" b="1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Introduction,</a:t>
                      </a:r>
                      <a:r>
                        <a:rPr sz="1100" b="1" spc="13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100" b="1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100" b="1" spc="-2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Abstract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7800" algn="ct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Conclusion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7780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Materials</a:t>
                      </a:r>
                      <a:r>
                        <a:rPr sz="1100" b="1" spc="95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100" b="1" spc="85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Methods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References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pPr marL="178435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Results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177165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spc="-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Acknowledgements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" name="object 35"/>
          <p:cNvSpPr txBox="1"/>
          <p:nvPr/>
        </p:nvSpPr>
        <p:spPr>
          <a:xfrm>
            <a:off x="9511486" y="8644965"/>
            <a:ext cx="4375150" cy="27251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84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sz="165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511486" y="13672002"/>
            <a:ext cx="4375150" cy="273793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96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sz="1650" b="1" spc="-10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  <a:endParaRPr sz="16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511486" y="16955875"/>
            <a:ext cx="4375150" cy="274434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700" b="1" spc="-1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  <a:r>
              <a:rPr sz="1700" b="1" spc="-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Information</a:t>
            </a:r>
            <a:endParaRPr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675347" y="9099522"/>
            <a:ext cx="1588135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1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675347" y="14127571"/>
            <a:ext cx="1975485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sz="1200" spc="-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9636810" y="17471794"/>
          <a:ext cx="3724275" cy="164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6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405">
                <a:tc gridSpan="2">
                  <a:txBody>
                    <a:bodyPr/>
                    <a:lstStyle/>
                    <a:p>
                      <a:pPr marL="31750">
                        <a:lnSpc>
                          <a:spcPts val="2050"/>
                        </a:lnSpc>
                      </a:pPr>
                      <a:r>
                        <a:rPr sz="1850" b="1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Corresponding</a:t>
                      </a:r>
                      <a:r>
                        <a:rPr sz="1850" b="1" spc="3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50" b="1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author’s</a:t>
                      </a:r>
                      <a:r>
                        <a:rPr sz="1850" b="1" spc="1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50" b="1" spc="-20" dirty="0">
                          <a:solidFill>
                            <a:srgbClr val="44536A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450" spc="-1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Address</a:t>
                      </a:r>
                      <a:endParaRPr sz="1450">
                        <a:latin typeface="Arial MT"/>
                        <a:cs typeface="Arial MT"/>
                      </a:endParaRPr>
                    </a:p>
                  </a:txBody>
                  <a:tcPr marL="0" marR="0" marT="172085" marB="0"/>
                </a:tc>
                <a:tc>
                  <a:txBody>
                    <a:bodyPr/>
                    <a:lstStyle/>
                    <a:p>
                      <a:pPr marL="628650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450" spc="-15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Tel:</a:t>
                      </a:r>
                      <a:r>
                        <a:rPr sz="1450" spc="-6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6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+1</a:t>
                      </a:r>
                      <a:r>
                        <a:rPr sz="1450" spc="-7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6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066</a:t>
                      </a:r>
                      <a:r>
                        <a:rPr sz="1450" spc="-5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0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-</a:t>
                      </a:r>
                      <a:r>
                        <a:rPr sz="1450" spc="-5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666666</a:t>
                      </a:r>
                      <a:endParaRPr sz="1450">
                        <a:latin typeface="Arial MT"/>
                        <a:cs typeface="Arial MT"/>
                      </a:endParaRPr>
                    </a:p>
                    <a:p>
                      <a:pPr marL="6286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50" spc="-13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Fax:</a:t>
                      </a:r>
                      <a:r>
                        <a:rPr sz="1450" spc="-7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6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+1</a:t>
                      </a:r>
                      <a:r>
                        <a:rPr sz="1450" spc="-6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6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066</a:t>
                      </a:r>
                      <a:r>
                        <a:rPr sz="1450" spc="-6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0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-</a:t>
                      </a:r>
                      <a:r>
                        <a:rPr sz="1450" spc="-6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777777</a:t>
                      </a:r>
                      <a:endParaRPr sz="1450">
                        <a:latin typeface="Arial MT"/>
                        <a:cs typeface="Arial MT"/>
                      </a:endParaRPr>
                    </a:p>
                    <a:p>
                      <a:pPr marL="628650" marR="24130">
                        <a:lnSpc>
                          <a:spcPct val="120900"/>
                        </a:lnSpc>
                      </a:pPr>
                      <a:r>
                        <a:rPr sz="1450" spc="-130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Email:</a:t>
                      </a:r>
                      <a:r>
                        <a:rPr sz="1450" spc="-4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u="sng" spc="-140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 MT"/>
                          <a:cs typeface="Arial MT"/>
                          <a:hlinkClick r:id="rId6"/>
                        </a:rPr>
                        <a:t>author@address.org</a:t>
                      </a:r>
                      <a:r>
                        <a:rPr sz="1450" spc="-140" dirty="0">
                          <a:solidFill>
                            <a:srgbClr val="0462C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7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Web:</a:t>
                      </a:r>
                      <a:r>
                        <a:rPr sz="1450" spc="-3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450" spc="-135" dirty="0">
                          <a:solidFill>
                            <a:srgbClr val="44536A"/>
                          </a:solidFill>
                          <a:latin typeface="Arial MT"/>
                          <a:cs typeface="Arial MT"/>
                          <a:hlinkClick r:id="rId7"/>
                        </a:rPr>
                        <a:t>www.yourwebsite.org</a:t>
                      </a:r>
                      <a:endParaRPr sz="1450">
                        <a:latin typeface="Arial MT"/>
                        <a:cs typeface="Arial MT"/>
                      </a:endParaRPr>
                    </a:p>
                  </a:txBody>
                  <a:tcPr marL="0" marR="0" marT="1720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467125" y="8957210"/>
            <a:ext cx="3969385" cy="3779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95"/>
              </a:spcBef>
            </a:pPr>
            <a:r>
              <a:rPr sz="1200" spc="-1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page.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7125" y="9700232"/>
            <a:ext cx="4001135" cy="75418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cleared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1699"/>
              </a:lnSpc>
            </a:pP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(Introduction,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Methods,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Results,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References,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etc.),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“copy”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“paste”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copies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7125" y="10816789"/>
            <a:ext cx="3991610" cy="582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copies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roughly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poster,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layout.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7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content.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7125" y="11560992"/>
            <a:ext cx="4045585" cy="95440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ts val="1470"/>
              </a:lnSpc>
              <a:spcBef>
                <a:spcPts val="40"/>
              </a:spcBef>
            </a:pPr>
            <a:r>
              <a:rPr sz="1200" spc="-1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sz="1200" b="1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typing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8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text.</a:t>
            </a:r>
            <a:r>
              <a:rPr sz="1200" spc="-5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94615">
              <a:lnSpc>
                <a:spcPts val="1460"/>
              </a:lnSpc>
            </a:pP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9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2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3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copied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sz="1200" spc="-4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source. </a:t>
            </a:r>
            <a:r>
              <a:rPr sz="1200" spc="-1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sz="1200" spc="-6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7125" y="12676537"/>
            <a:ext cx="3037840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sz="1200" spc="-4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200" spc="-1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00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sz="1200" spc="-3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114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200" spc="-2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65" dirty="0">
                <a:solidFill>
                  <a:srgbClr val="4453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39270" y="12939731"/>
            <a:ext cx="385445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7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(Figure</a:t>
            </a:r>
            <a:r>
              <a:rPr sz="800" spc="-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800" spc="-4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endParaRPr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object 4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116119" y="11986538"/>
            <a:ext cx="3928701" cy="885754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16119" y="14870555"/>
            <a:ext cx="1160085" cy="1158060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69552" y="14870555"/>
            <a:ext cx="1159073" cy="115806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886759" y="14875616"/>
            <a:ext cx="1158060" cy="1161097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487197" y="6724233"/>
            <a:ext cx="2327942" cy="1438247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116119" y="4751693"/>
            <a:ext cx="3928701" cy="912074"/>
          </a:xfrm>
          <a:prstGeom prst="rect">
            <a:avLst/>
          </a:prstGeom>
        </p:spPr>
      </p:pic>
      <p:sp>
        <p:nvSpPr>
          <p:cNvPr id="53" name="object 53"/>
          <p:cNvSpPr txBox="1"/>
          <p:nvPr/>
        </p:nvSpPr>
        <p:spPr>
          <a:xfrm>
            <a:off x="5055419" y="8785290"/>
            <a:ext cx="260350" cy="1064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spc="-5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60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60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object 5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067529" y="7853353"/>
            <a:ext cx="3929713" cy="912074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067529" y="9031660"/>
            <a:ext cx="3929713" cy="897902"/>
          </a:xfrm>
          <a:prstGeom prst="rect">
            <a:avLst/>
          </a:prstGeom>
        </p:spPr>
      </p:pic>
      <p:sp>
        <p:nvSpPr>
          <p:cNvPr id="56" name="object 56"/>
          <p:cNvSpPr txBox="1"/>
          <p:nvPr/>
        </p:nvSpPr>
        <p:spPr>
          <a:xfrm>
            <a:off x="5055419" y="10005353"/>
            <a:ext cx="260350" cy="1064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spc="-55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sz="60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600" spc="-50" dirty="0">
                <a:solidFill>
                  <a:srgbClr val="1BACC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sz="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09399" y="12985669"/>
            <a:ext cx="1047115" cy="1474470"/>
            <a:chOff x="609399" y="12985669"/>
            <a:chExt cx="1047115" cy="1474470"/>
          </a:xfrm>
        </p:grpSpPr>
        <p:pic>
          <p:nvPicPr>
            <p:cNvPr id="58" name="object 5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5472" y="12991743"/>
              <a:ext cx="1034561" cy="1461748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612436" y="12988706"/>
              <a:ext cx="1040765" cy="1468120"/>
            </a:xfrm>
            <a:custGeom>
              <a:avLst/>
              <a:gdLst/>
              <a:ahLst/>
              <a:cxnLst/>
              <a:rect l="l" t="t" r="r" b="b"/>
              <a:pathLst>
                <a:path w="1040764" h="1468119">
                  <a:moveTo>
                    <a:pt x="0" y="1467822"/>
                  </a:moveTo>
                  <a:lnTo>
                    <a:pt x="1040635" y="1467822"/>
                  </a:lnTo>
                  <a:lnTo>
                    <a:pt x="1040635" y="0"/>
                  </a:lnTo>
                  <a:lnTo>
                    <a:pt x="0" y="0"/>
                  </a:lnTo>
                  <a:lnTo>
                    <a:pt x="0" y="1467822"/>
                  </a:lnTo>
                  <a:close/>
                </a:path>
              </a:pathLst>
            </a:custGeom>
            <a:ln w="607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1935500" y="12985669"/>
            <a:ext cx="1045844" cy="1474470"/>
            <a:chOff x="1935500" y="12985669"/>
            <a:chExt cx="1045844" cy="1474470"/>
          </a:xfrm>
        </p:grpSpPr>
        <p:pic>
          <p:nvPicPr>
            <p:cNvPr id="61" name="object 6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941574" y="12991743"/>
              <a:ext cx="1033549" cy="1461748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1938537" y="12988706"/>
              <a:ext cx="1040130" cy="1468120"/>
            </a:xfrm>
            <a:custGeom>
              <a:avLst/>
              <a:gdLst/>
              <a:ahLst/>
              <a:cxnLst/>
              <a:rect l="l" t="t" r="r" b="b"/>
              <a:pathLst>
                <a:path w="1040130" h="1468119">
                  <a:moveTo>
                    <a:pt x="0" y="1467822"/>
                  </a:moveTo>
                  <a:lnTo>
                    <a:pt x="1039622" y="1467822"/>
                  </a:lnTo>
                  <a:lnTo>
                    <a:pt x="1039622" y="0"/>
                  </a:lnTo>
                  <a:lnTo>
                    <a:pt x="0" y="0"/>
                  </a:lnTo>
                  <a:lnTo>
                    <a:pt x="0" y="1467822"/>
                  </a:lnTo>
                  <a:close/>
                </a:path>
              </a:pathLst>
            </a:custGeom>
            <a:ln w="607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5" name="object 6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76765" y="693471"/>
            <a:ext cx="1551842" cy="1631813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376765" y="669792"/>
            <a:ext cx="1551940" cy="982320"/>
          </a:xfrm>
          <a:prstGeom prst="rect">
            <a:avLst/>
          </a:prstGeom>
          <a:ln w="4049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019"/>
              </a:spcBef>
            </a:pPr>
            <a:endParaRPr sz="1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7640">
              <a:lnSpc>
                <a:spcPct val="100000"/>
              </a:lnSpc>
            </a:pPr>
            <a:r>
              <a:rPr sz="185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sz="185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5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endParaRPr sz="1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bject 2">
            <a:extLst>
              <a:ext uri="{FF2B5EF4-FFF2-40B4-BE49-F238E27FC236}">
                <a16:creationId xmlns:a16="http://schemas.microsoft.com/office/drawing/2014/main" id="{6402E30D-93F0-80DF-1AC0-310295B53A92}"/>
              </a:ext>
            </a:extLst>
          </p:cNvPr>
          <p:cNvSpPr txBox="1"/>
          <p:nvPr/>
        </p:nvSpPr>
        <p:spPr>
          <a:xfrm>
            <a:off x="144546" y="121003"/>
            <a:ext cx="1386840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0"/>
              </a:spcBef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and Innovations for Sustainable Smart Cities (CISSC 2025)</a:t>
            </a:r>
            <a:endParaRPr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F475B8B-BDEC-EC33-DE5C-F03E5B881B34}"/>
              </a:ext>
            </a:extLst>
          </p:cNvPr>
          <p:cNvCxnSpPr>
            <a:cxnSpLocks/>
          </p:cNvCxnSpPr>
          <p:nvPr/>
        </p:nvCxnSpPr>
        <p:spPr>
          <a:xfrm>
            <a:off x="0" y="603250"/>
            <a:ext cx="142113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908</Words>
  <Application>Microsoft Office PowerPoint</Application>
  <PresentationFormat>Custom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MT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Vanshika Bhardwaj</cp:lastModifiedBy>
  <cp:revision>1</cp:revision>
  <dcterms:created xsi:type="dcterms:W3CDTF">2025-01-11T13:52:26Z</dcterms:created>
  <dcterms:modified xsi:type="dcterms:W3CDTF">2025-01-11T14:00:25Z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2025-01-11T00:00:00Z</vt:filetime>
  </property>
  <property fmtid="{D5CDD505-2E9C-101B-9397-08002B2CF9AE}" pid="5" name="Producer">
    <vt:lpwstr>www.ilovepdf.com</vt:lpwstr>
  </property>
</Properties>
</file>