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0A36"/>
    <a:srgbClr val="930B0B"/>
    <a:srgbClr val="ED1B1D"/>
    <a:srgbClr val="1E8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59B59B-5776-4336-B2FB-BB8E3CD3CD1B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1FEC3-FDC7-428C-A1EC-CA407CBE7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55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1FEC3-FDC7-428C-A1EC-CA407CBE7C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514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1FEC3-FDC7-428C-A1EC-CA407CBE7C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090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1FEC3-FDC7-428C-A1EC-CA407CBE7C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19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1FEC3-FDC7-428C-A1EC-CA407CBE7C2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31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CF6E1-F313-4541-A0A9-A62FFB124FBC}" type="datetime1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RAISE2024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1AE5-A1DE-415B-8CD1-7E08D07E9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679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FE59-4D5D-46E6-BB6E-7B0AB265979B}" type="datetime1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RAISE2024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1AE5-A1DE-415B-8CD1-7E08D07E9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01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C119-B116-4F17-BC10-1A42601EF2F6}" type="datetime1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RAISE2024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1AE5-A1DE-415B-8CD1-7E08D07E9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865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C3E6-F7ED-40D9-89FA-CFEB56EE1A9C}" type="datetime1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RAISE2024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1AE5-A1DE-415B-8CD1-7E08D07E9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254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4601B-53C2-4ED2-B57B-BCACDCC8AB0E}" type="datetime1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RAISE2024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1AE5-A1DE-415B-8CD1-7E08D07E9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46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88ED-5751-4A9B-AE20-D83E54DB189A}" type="datetime1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RAISE2024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1AE5-A1DE-415B-8CD1-7E08D07E9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5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F9A18-5DC9-463A-90B9-18CE4FBF6C0F}" type="datetime1">
              <a:rPr lang="en-US" smtClean="0"/>
              <a:t>1/9/2025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RAISE2024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1AE5-A1DE-415B-8CD1-7E08D07E9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90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6AB45-4C69-4E3B-B45D-F9576CEE1F17}" type="datetime1">
              <a:rPr lang="en-US" smtClean="0"/>
              <a:t>1/9/2025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RAISE2024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1AE5-A1DE-415B-8CD1-7E08D07E9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000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14D-CD1B-4188-9C52-91D25A0B0BEF}" type="datetime1">
              <a:rPr lang="en-US" smtClean="0"/>
              <a:t>1/9/2025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RAISE2024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1AE5-A1DE-415B-8CD1-7E08D07E9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061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79742-9CDC-4A15-AF00-B13082021A0B}" type="datetime1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RAISE2024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1AE5-A1DE-415B-8CD1-7E08D07E9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415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4DE7-6C4F-428C-9561-48E2106A161A}" type="datetime1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RAISE2024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1AE5-A1DE-415B-8CD1-7E08D07E9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967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A6B3A-B342-4ABC-91C7-3D8A6A47A09B}" type="datetime1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RAISE2024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1AE5-A1DE-415B-8CD1-7E08D07E9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586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V="1">
            <a:off x="-1" y="1932922"/>
            <a:ext cx="121920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>
                <a:solidFill>
                  <a:srgbClr val="070A36"/>
                </a:solidFill>
              </a:rPr>
              <a:t>CISSC-2025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1AE5-A1DE-415B-8CD1-7E08D07E9000}" type="slidenum">
              <a:rPr lang="en-US" smtClean="0">
                <a:solidFill>
                  <a:srgbClr val="070A36"/>
                </a:solidFill>
              </a:rPr>
              <a:t>1</a:t>
            </a:fld>
            <a:endParaRPr lang="en-US" dirty="0">
              <a:solidFill>
                <a:srgbClr val="070A3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0766" y="2391660"/>
            <a:ext cx="1165538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700" b="1" dirty="0">
                <a:solidFill>
                  <a:srgbClr val="002060"/>
                </a:solidFill>
                <a:latin typeface="Bahnschrift SemiBold" panose="020B0502040204020203" pitchFamily="34" charset="0"/>
              </a:rPr>
              <a:t>Title of the Paper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23778" y="4056845"/>
            <a:ext cx="1944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70A36"/>
                </a:solidFill>
              </a:rPr>
              <a:t>Presented By: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67059" y="4724488"/>
            <a:ext cx="7959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930B0B"/>
                </a:solidFill>
              </a:rPr>
              <a:t>Name</a:t>
            </a:r>
          </a:p>
          <a:p>
            <a:pPr algn="ctr"/>
            <a:r>
              <a:rPr lang="en-US" sz="2800" b="1" dirty="0">
                <a:solidFill>
                  <a:srgbClr val="930B0B"/>
                </a:solidFill>
              </a:rPr>
              <a:t>Affiliation</a:t>
            </a:r>
          </a:p>
        </p:txBody>
      </p:sp>
      <p:sp>
        <p:nvSpPr>
          <p:cNvPr id="13" name="Oval 12"/>
          <p:cNvSpPr/>
          <p:nvPr/>
        </p:nvSpPr>
        <p:spPr>
          <a:xfrm>
            <a:off x="838200" y="4051568"/>
            <a:ext cx="1763332" cy="1752516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Logo of </a:t>
            </a:r>
            <a:r>
              <a:rPr lang="en-US" sz="1600" b="1" dirty="0"/>
              <a:t>your </a:t>
            </a:r>
            <a:r>
              <a:rPr lang="en-US" sz="1600" dirty="0"/>
              <a:t>Institute/</a:t>
            </a:r>
          </a:p>
          <a:p>
            <a:pPr algn="ctr"/>
            <a:r>
              <a:rPr lang="en-US" sz="1600" dirty="0"/>
              <a:t>University/</a:t>
            </a:r>
          </a:p>
          <a:p>
            <a:pPr algn="ctr"/>
            <a:r>
              <a:rPr lang="en-US" sz="1600" dirty="0"/>
              <a:t>Organization</a:t>
            </a:r>
          </a:p>
        </p:txBody>
      </p:sp>
      <p:sp>
        <p:nvSpPr>
          <p:cNvPr id="14" name="Oval 13"/>
          <p:cNvSpPr/>
          <p:nvPr/>
        </p:nvSpPr>
        <p:spPr>
          <a:xfrm>
            <a:off x="9590467" y="4051568"/>
            <a:ext cx="1763332" cy="1752516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Paper_ID</a:t>
            </a:r>
            <a:endParaRPr lang="en-US" sz="1600" dirty="0"/>
          </a:p>
          <a:p>
            <a:pPr algn="ctr"/>
            <a:r>
              <a:rPr lang="en-US" sz="4000" b="1" dirty="0">
                <a:solidFill>
                  <a:srgbClr val="002060"/>
                </a:solidFill>
              </a:rPr>
              <a:t>1001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D40B1C-B302-B7A5-A024-CEDF3F77BCF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31244"/>
          <a:stretch/>
        </p:blipFill>
        <p:spPr>
          <a:xfrm>
            <a:off x="-2" y="0"/>
            <a:ext cx="12191999" cy="2099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189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1AE5-A1DE-415B-8CD1-7E08D07E9000}" type="slidenum">
              <a:rPr lang="en-US" smtClean="0"/>
              <a:t>2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247694"/>
            <a:ext cx="1216152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17593" y="601363"/>
            <a:ext cx="6755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Title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7708" y="1202724"/>
            <a:ext cx="1164830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Baskerville Old Face" panose="02020602080505020303" pitchFamily="18" charset="0"/>
              </a:rPr>
              <a:t>Guideline for the presentation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002060"/>
                </a:solidFill>
                <a:latin typeface="Baskerville Old Face" panose="02020602080505020303" pitchFamily="18" charset="0"/>
              </a:rPr>
              <a:t>Adhere the format for the presentation.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002060"/>
                </a:solidFill>
                <a:latin typeface="Baskerville Old Face" panose="02020602080505020303" pitchFamily="18" charset="0"/>
              </a:rPr>
              <a:t>Please be concise and precise to your work submitted in CISSC-2025.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002060"/>
                </a:solidFill>
                <a:latin typeface="Baskerville Old Face" panose="02020602080505020303" pitchFamily="18" charset="0"/>
              </a:rPr>
              <a:t>The time limit would be 8 minutes including 2 minutes for Suggestions and Question and Answers.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002060"/>
                </a:solidFill>
                <a:latin typeface="Baskerville Old Face" panose="02020602080505020303" pitchFamily="18" charset="0"/>
              </a:rPr>
              <a:t>Try to compile the presentation within 8 slides discussing objective, brief overview; experimental work; result comparison &amp; analysis; conclusions and future work with limitation(s).</a:t>
            </a:r>
          </a:p>
          <a:p>
            <a:pPr marL="342900" indent="-342900" algn="just">
              <a:buFont typeface="+mj-lt"/>
              <a:buAutoNum type="arabicPeriod"/>
            </a:pPr>
            <a:endParaRPr lang="en-US" sz="2400" dirty="0">
              <a:latin typeface="Baskerville Old Face" panose="02020602080505020303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n-US" sz="2400" dirty="0">
              <a:latin typeface="Baskerville Old Face" panose="02020602080505020303" pitchFamily="18" charset="0"/>
            </a:endParaRPr>
          </a:p>
        </p:txBody>
      </p:sp>
      <p:sp>
        <p:nvSpPr>
          <p:cNvPr id="2" name="Footer Placeholder 7">
            <a:extLst>
              <a:ext uri="{FF2B5EF4-FFF2-40B4-BE49-F238E27FC236}">
                <a16:creationId xmlns:a16="http://schemas.microsoft.com/office/drawing/2014/main" id="{92F9426B-C8C3-C59C-C2AC-69119C1DC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dirty="0">
                <a:solidFill>
                  <a:srgbClr val="070A36"/>
                </a:solidFill>
              </a:rPr>
              <a:t>CISSC-2025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E4EF95-07FF-5964-F807-56B0B8710F3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rcRect l="882" t="-1" r="966" b="58747"/>
          <a:stretch/>
        </p:blipFill>
        <p:spPr>
          <a:xfrm>
            <a:off x="2266287" y="0"/>
            <a:ext cx="7511143" cy="646331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65983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1AE5-A1DE-415B-8CD1-7E08D07E9000}" type="slidenum">
              <a:rPr lang="en-US" smtClean="0"/>
              <a:t>3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5240" y="1268020"/>
            <a:ext cx="1216152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9890" y="621689"/>
            <a:ext cx="6755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Bibliography</a:t>
            </a:r>
          </a:p>
        </p:txBody>
      </p:sp>
      <p:sp>
        <p:nvSpPr>
          <p:cNvPr id="2" name="Footer Placeholder 7">
            <a:extLst>
              <a:ext uri="{FF2B5EF4-FFF2-40B4-BE49-F238E27FC236}">
                <a16:creationId xmlns:a16="http://schemas.microsoft.com/office/drawing/2014/main" id="{3FF91BD3-58B3-97DF-7C67-84DE3270F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dirty="0">
                <a:solidFill>
                  <a:srgbClr val="070A36"/>
                </a:solidFill>
              </a:rPr>
              <a:t>CISSC-2025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95A06DC-027A-C921-8428-28E73DC8146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882" t="-1" r="966" b="58747"/>
          <a:stretch/>
        </p:blipFill>
        <p:spPr>
          <a:xfrm>
            <a:off x="1903445" y="0"/>
            <a:ext cx="8229600" cy="64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110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1AE5-A1DE-415B-8CD1-7E08D07E9000}" type="slidenum">
              <a:rPr lang="en-US" smtClean="0"/>
              <a:t>4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5240" y="1296586"/>
            <a:ext cx="1216152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45926" y="2743200"/>
            <a:ext cx="37976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002060"/>
                </a:solidFill>
              </a:rPr>
              <a:t>Thank You!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60108" y="3758863"/>
            <a:ext cx="3385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B0F0"/>
                </a:solidFill>
              </a:rPr>
              <a:t>Email_ID</a:t>
            </a:r>
            <a:r>
              <a:rPr lang="en-US" sz="2400" b="1" dirty="0">
                <a:solidFill>
                  <a:srgbClr val="00B0F0"/>
                </a:solidFill>
              </a:rPr>
              <a:t>…………………..</a:t>
            </a:r>
          </a:p>
        </p:txBody>
      </p:sp>
      <p:sp>
        <p:nvSpPr>
          <p:cNvPr id="3" name="Footer Placeholder 7">
            <a:extLst>
              <a:ext uri="{FF2B5EF4-FFF2-40B4-BE49-F238E27FC236}">
                <a16:creationId xmlns:a16="http://schemas.microsoft.com/office/drawing/2014/main" id="{B1D2A14A-67BD-BC5D-984A-5BE2BDDC4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dirty="0">
                <a:solidFill>
                  <a:srgbClr val="070A36"/>
                </a:solidFill>
              </a:rPr>
              <a:t>CISSC-2025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D290606-8E5D-A398-D6CD-579178DB6C3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31244"/>
          <a:stretch/>
        </p:blipFill>
        <p:spPr>
          <a:xfrm>
            <a:off x="-2" y="0"/>
            <a:ext cx="12191999" cy="2099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024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1237</TotalTime>
  <Words>113</Words>
  <Application>Microsoft Office PowerPoint</Application>
  <PresentationFormat>Widescreen</PresentationFormat>
  <Paragraphs>30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Bahnschrift SemiBold</vt:lpstr>
      <vt:lpstr>Baskerville Old Face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Vanshika Bhardwaj</cp:lastModifiedBy>
  <cp:revision>25</cp:revision>
  <dcterms:created xsi:type="dcterms:W3CDTF">2021-06-22T06:44:54Z</dcterms:created>
  <dcterms:modified xsi:type="dcterms:W3CDTF">2025-01-09T07:27:47Z</dcterms:modified>
</cp:coreProperties>
</file>